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363" r:id="rId2"/>
    <p:sldId id="1381" r:id="rId3"/>
    <p:sldId id="1382" r:id="rId4"/>
    <p:sldId id="1383" r:id="rId5"/>
    <p:sldId id="138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859" y="2228850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382. HONG PAI CIANGIN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When He Cometh</a:t>
            </a:r>
          </a:p>
          <a:p>
            <a:r>
              <a:rPr lang="en-US" sz="1500" dirty="0"/>
              <a:t>Mal. 3:17</a:t>
            </a:r>
          </a:p>
          <a:p>
            <a:r>
              <a:rPr lang="en-US" sz="1500" dirty="0"/>
              <a:t>William </a:t>
            </a:r>
            <a:r>
              <a:rPr lang="en-US" sz="1500" dirty="0" err="1"/>
              <a:t>Orcutt</a:t>
            </a:r>
            <a:r>
              <a:rPr lang="en-US" sz="1500" dirty="0"/>
              <a:t> Cushing, 1823-1902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75253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ate,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26432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Zingsang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uh hi;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786113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gamsung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mi;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16143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Naupang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note,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naupang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note,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amah it hi,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225713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68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382. HONG PAI CIANGIN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2018-12-15T06:23:35Z</dcterms:modified>
</cp:coreProperties>
</file>